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9" r:id="rId2"/>
    <p:sldId id="262" r:id="rId3"/>
    <p:sldId id="263" r:id="rId4"/>
    <p:sldId id="270" r:id="rId5"/>
    <p:sldId id="264" r:id="rId6"/>
    <p:sldId id="266" r:id="rId7"/>
    <p:sldId id="267" r:id="rId8"/>
    <p:sldId id="268" r:id="rId9"/>
    <p:sldId id="265" r:id="rId10"/>
    <p:sldId id="269" r:id="rId11"/>
    <p:sldId id="271" r:id="rId12"/>
    <p:sldId id="273" r:id="rId13"/>
    <p:sldId id="272" r:id="rId14"/>
    <p:sldId id="260" r:id="rId15"/>
  </p:sldIdLst>
  <p:sldSz cx="9144000" cy="5143500" type="screen16x9"/>
  <p:notesSz cx="6858000" cy="9144000"/>
  <p:embeddedFontLst>
    <p:embeddedFont>
      <p:font typeface="Rix새내기 M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맑은 고딕 Semilight" panose="020B0502040204020203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B2E0E3"/>
    <a:srgbClr val="CF595A"/>
    <a:srgbClr val="69DD87"/>
    <a:srgbClr val="E2D183"/>
    <a:srgbClr val="FF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5" autoAdjust="0"/>
    <p:restoredTop sz="94660"/>
  </p:normalViewPr>
  <p:slideViewPr>
    <p:cSldViewPr showGuides="1">
      <p:cViewPr varScale="1">
        <p:scale>
          <a:sx n="85" d="100"/>
          <a:sy n="85" d="100"/>
        </p:scale>
        <p:origin x="96" y="8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CEBDE-322B-4579-832D-B87E63B85F4A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9AB2-1464-4C2E-B421-8AF17EF2E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24" name="타원 23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D:\Users\Owner\Desktop\이미지\무제-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1" y="771550"/>
            <a:ext cx="599205" cy="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D:\Users\Owner\Desktop\무제-2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8" b="18108"/>
          <a:stretch/>
        </p:blipFill>
        <p:spPr bwMode="auto">
          <a:xfrm>
            <a:off x="717437" y="939814"/>
            <a:ext cx="911312" cy="6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7304475" y="839909"/>
            <a:ext cx="864154" cy="5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6496515" y="963518"/>
            <a:ext cx="1189840" cy="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47" name="타원 46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2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3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4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 userDrawn="1"/>
        </p:nvSpPr>
        <p:spPr>
          <a:xfrm>
            <a:off x="395536" y="26749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 userDrawn="1"/>
        </p:nvSpPr>
        <p:spPr>
          <a:xfrm rot="2259662">
            <a:off x="1355467" y="912412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 userDrawn="1"/>
        </p:nvSpPr>
        <p:spPr>
          <a:xfrm rot="858296">
            <a:off x="2511891" y="33363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 userDrawn="1"/>
        </p:nvSpPr>
        <p:spPr>
          <a:xfrm>
            <a:off x="7624800" y="147860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 userDrawn="1"/>
        </p:nvSpPr>
        <p:spPr>
          <a:xfrm rot="2975850">
            <a:off x="4429693" y="24214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 userDrawn="1"/>
        </p:nvSpPr>
        <p:spPr>
          <a:xfrm>
            <a:off x="2520499" y="234027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 userDrawn="1"/>
        </p:nvSpPr>
        <p:spPr>
          <a:xfrm>
            <a:off x="732959" y="31478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 userDrawn="1"/>
        </p:nvSpPr>
        <p:spPr>
          <a:xfrm rot="19794336">
            <a:off x="600539" y="196942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4769444" y="272151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 userDrawn="1"/>
        </p:nvSpPr>
        <p:spPr>
          <a:xfrm rot="3477889">
            <a:off x="5743325" y="78230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 userDrawn="1"/>
        </p:nvSpPr>
        <p:spPr>
          <a:xfrm rot="20703498">
            <a:off x="7273026" y="4989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6200505" y="2095165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/>
          <p:cNvSpPr/>
          <p:nvPr userDrawn="1"/>
        </p:nvSpPr>
        <p:spPr>
          <a:xfrm rot="19800000">
            <a:off x="3451425" y="124713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 userDrawn="1"/>
        </p:nvSpPr>
        <p:spPr>
          <a:xfrm rot="468212">
            <a:off x="6229791" y="44728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 userDrawn="1"/>
        </p:nvSpPr>
        <p:spPr>
          <a:xfrm>
            <a:off x="7596336" y="375973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/>
          <p:cNvSpPr/>
          <p:nvPr userDrawn="1"/>
        </p:nvSpPr>
        <p:spPr>
          <a:xfrm rot="2259662">
            <a:off x="4652692" y="3702887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 userDrawn="1"/>
        </p:nvSpPr>
        <p:spPr>
          <a:xfrm rot="20637672">
            <a:off x="2289020" y="364200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/>
          <p:cNvSpPr/>
          <p:nvPr userDrawn="1"/>
        </p:nvSpPr>
        <p:spPr>
          <a:xfrm rot="6737142">
            <a:off x="6600181" y="313575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/>
          <p:cNvSpPr/>
          <p:nvPr userDrawn="1"/>
        </p:nvSpPr>
        <p:spPr>
          <a:xfrm rot="940573">
            <a:off x="8443762" y="1154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 userDrawn="1"/>
        </p:nvSpPr>
        <p:spPr>
          <a:xfrm rot="5205520">
            <a:off x="8365406" y="240618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 userDrawn="1"/>
        </p:nvSpPr>
        <p:spPr>
          <a:xfrm>
            <a:off x="2983452" y="475780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 userDrawn="1"/>
        </p:nvSpPr>
        <p:spPr>
          <a:xfrm rot="2897758">
            <a:off x="258235" y="440681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/>
          <p:cNvSpPr/>
          <p:nvPr userDrawn="1"/>
        </p:nvSpPr>
        <p:spPr>
          <a:xfrm rot="6690033">
            <a:off x="8443763" y="4652931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3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A552-2DAD-4255-9D58-96E01655C774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1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87844" y="698563"/>
            <a:ext cx="3359647" cy="461665"/>
            <a:chOff x="4948828" y="1637297"/>
            <a:chExt cx="3359647" cy="461665"/>
          </a:xfrm>
        </p:grpSpPr>
        <p:sp>
          <p:nvSpPr>
            <p:cNvPr id="17" name="타원 16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5730" y="1637297"/>
              <a:ext cx="3002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정보적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관점에서의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설계</a:t>
              </a: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20801" y="413779"/>
            <a:ext cx="8181845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817541624" descr="EMB00000ec839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337"/>
          <a:stretch>
            <a:fillRect/>
          </a:stretch>
        </p:blipFill>
        <p:spPr bwMode="auto">
          <a:xfrm>
            <a:off x="1979711" y="1213711"/>
            <a:ext cx="5119335" cy="35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9782" y="1194561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E-R Diagram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3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E-R Diagram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51920" y="658122"/>
            <a:ext cx="1728192" cy="12655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55776" y="2283718"/>
            <a:ext cx="576064" cy="129614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5616" y="1635646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번호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시험날짜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접수날짜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도움이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되는 강의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	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관련학과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학과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학과 번호</a:t>
            </a:r>
            <a:r>
              <a:rPr lang="en-US" altLang="ko-KR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학과명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소속된 단과대학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 번호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강의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학수번호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강의명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교수명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전공학과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번호</a:t>
            </a:r>
            <a:r>
              <a:rPr lang="en-US" altLang="ko-KR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ID, PW,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이름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즐겨찾기한 자격증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 번호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관련 자격증명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게시글 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=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{</a:t>
            </a:r>
            <a:r>
              <a:rPr lang="ko-KR" altLang="en-US" u="sng" smtClean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게시글 번호 </a:t>
            </a:r>
            <a:r>
              <a:rPr lang="en-US" altLang="ko-KR" u="sng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내용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게시날짜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게시한 사용자</a:t>
            </a:r>
            <a:r>
              <a:rPr lang="en-US" altLang="ko-KR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속한 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  <a:endParaRPr lang="en-US" altLang="ko-KR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0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스키마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8" y="1635646"/>
            <a:ext cx="3864231" cy="19289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5322"/>
            <a:ext cx="3648042" cy="27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z="2800" smtClean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스키마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2" y="1400458"/>
            <a:ext cx="3912020" cy="26166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73" y="1707655"/>
            <a:ext cx="402888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06769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감사합니다</a:t>
            </a:r>
            <a:endParaRPr lang="ko-KR" altLang="en-US" sz="8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2458762"/>
            <a:ext cx="2434155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3378436"/>
            <a:ext cx="2362147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1539089"/>
            <a:ext cx="1643223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9284" y="71248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목차</a:t>
            </a:r>
          </a:p>
        </p:txBody>
      </p:sp>
      <p:sp>
        <p:nvSpPr>
          <p:cNvPr id="12" name="타원 11"/>
          <p:cNvSpPr/>
          <p:nvPr/>
        </p:nvSpPr>
        <p:spPr>
          <a:xfrm>
            <a:off x="858489" y="1635646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36785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8489" y="3510018"/>
            <a:ext cx="392901" cy="392901"/>
          </a:xfrm>
          <a:prstGeom prst="rect">
            <a:avLst/>
          </a:prstGeom>
          <a:solidFill>
            <a:srgbClr val="E2D183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3184" y="168245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93184" y="2602130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사용자 관점에서의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184" y="3521803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기능적 관점에서의 설계</a:t>
            </a:r>
          </a:p>
        </p:txBody>
      </p:sp>
      <p:pic>
        <p:nvPicPr>
          <p:cNvPr id="21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472" y="2769773"/>
            <a:ext cx="2897604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1806"/>
            <a:ext cx="2376264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4948828" y="1648363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3523" y="1695173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정보적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관점에서의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2473660" cy="481580"/>
            <a:chOff x="858489" y="1635646"/>
            <a:chExt cx="2473660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개요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0935" y="1208710"/>
            <a:ext cx="30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1.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내용 및 범위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53952"/>
              </p:ext>
            </p:extLst>
          </p:nvPr>
        </p:nvGraphicFramePr>
        <p:xfrm>
          <a:off x="1395630" y="1566004"/>
          <a:ext cx="5827712" cy="3051558"/>
        </p:xfrm>
        <a:graphic>
          <a:graphicData uri="http://schemas.openxmlformats.org/drawingml/2006/table">
            <a:tbl>
              <a:tblPr/>
              <a:tblGrid>
                <a:gridCol w="1366202">
                  <a:extLst>
                    <a:ext uri="{9D8B030D-6E8A-4147-A177-3AD203B41FA5}">
                      <a16:colId xmlns:a16="http://schemas.microsoft.com/office/drawing/2014/main" val="308572525"/>
                    </a:ext>
                  </a:extLst>
                </a:gridCol>
                <a:gridCol w="4461510">
                  <a:extLst>
                    <a:ext uri="{9D8B030D-6E8A-4147-A177-3AD203B41FA5}">
                      <a16:colId xmlns:a16="http://schemas.microsoft.com/office/drawing/2014/main" val="1160620877"/>
                    </a:ext>
                  </a:extLst>
                </a:gridCol>
              </a:tblGrid>
              <a:tr h="117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DB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 정보를 저장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ID,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정보를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접수 일정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시험 날짜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내용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게시물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내용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SQLite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4003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알림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이용하여 팝업 알림으로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770357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서버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기능을 위해 서버 구축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AWS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542030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및 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세부 기능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Android Studio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849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9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2473660" cy="481580"/>
            <a:chOff x="858489" y="1635646"/>
            <a:chExt cx="2473660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개요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59782" y="1179378"/>
            <a:ext cx="30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2.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설계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제한요소</a:t>
            </a:r>
            <a:endParaRPr lang="ko-KR" altLang="en-US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5630" y="162374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로그인 서비스 제한적</a:t>
            </a:r>
            <a:endParaRPr lang="ko-KR" altLang="en-US" sz="2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9987" y="242861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범위 제한</a:t>
            </a:r>
            <a:endParaRPr lang="ko-KR" altLang="en-US" sz="2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99592" y="3291830"/>
            <a:ext cx="6840760" cy="1200329"/>
            <a:chOff x="899592" y="3291830"/>
            <a:chExt cx="6840760" cy="1200329"/>
          </a:xfrm>
        </p:grpSpPr>
        <p:sp>
          <p:nvSpPr>
            <p:cNvPr id="21" name="TextBox 20"/>
            <p:cNvSpPr txBox="1"/>
            <p:nvPr/>
          </p:nvSpPr>
          <p:spPr>
            <a:xfrm>
              <a:off x="1395630" y="3291830"/>
              <a:ext cx="63447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4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보안 및 서버 등에 관련한 부분은 실제 서비스 목적이 아닌 프로젝트 목적이기 때문에 구현 가능한 수준으로만 작업할 예정</a:t>
              </a:r>
              <a:endParaRPr lang="ko-KR" altLang="en-US" sz="2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899592" y="3328396"/>
              <a:ext cx="496038" cy="360040"/>
            </a:xfrm>
            <a:prstGeom prst="rightArrow">
              <a:avLst/>
            </a:prstGeom>
            <a:solidFill>
              <a:srgbClr val="B2E0E3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다이아몬드 24"/>
          <p:cNvSpPr/>
          <p:nvPr/>
        </p:nvSpPr>
        <p:spPr>
          <a:xfrm>
            <a:off x="1035590" y="1633915"/>
            <a:ext cx="360040" cy="360040"/>
          </a:xfrm>
          <a:prstGeom prst="diamond">
            <a:avLst/>
          </a:prstGeom>
          <a:solidFill>
            <a:srgbClr val="B2E0E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1037299" y="2426091"/>
            <a:ext cx="360040" cy="360040"/>
          </a:xfrm>
          <a:prstGeom prst="diamond">
            <a:avLst/>
          </a:prstGeom>
          <a:solidFill>
            <a:srgbClr val="B2E0E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682" t="482" r="5271" b="6335"/>
          <a:stretch/>
        </p:blipFill>
        <p:spPr>
          <a:xfrm>
            <a:off x="359676" y="1188795"/>
            <a:ext cx="8316780" cy="35945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3402636" cy="461665"/>
            <a:chOff x="989185" y="2707302"/>
            <a:chExt cx="3402636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2970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사용자 관점에서의 설계</a:t>
              </a: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42615" t="30732" r="24815" b="6337"/>
          <a:stretch/>
        </p:blipFill>
        <p:spPr>
          <a:xfrm>
            <a:off x="2654678" y="658122"/>
            <a:ext cx="2880320" cy="3857843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68053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내 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851920" y="658122"/>
            <a:ext cx="1728192" cy="12655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55776" y="2283718"/>
            <a:ext cx="576064" cy="129614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251</Words>
  <Application>Microsoft Office PowerPoint</Application>
  <PresentationFormat>화면 슬라이드 쇼(16:9)</PresentationFormat>
  <Paragraphs>78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Rix새내기 M</vt:lpstr>
      <vt:lpstr>맑은 고딕</vt:lpstr>
      <vt:lpstr>Arial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Windows 사용자</cp:lastModifiedBy>
  <cp:revision>41</cp:revision>
  <dcterms:created xsi:type="dcterms:W3CDTF">2018-06-22T09:33:25Z</dcterms:created>
  <dcterms:modified xsi:type="dcterms:W3CDTF">2019-04-02T10:44:22Z</dcterms:modified>
</cp:coreProperties>
</file>